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60" r:id="rId5"/>
    <p:sldId id="265" r:id="rId6"/>
    <p:sldId id="263" r:id="rId7"/>
    <p:sldId id="266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70" d="100"/>
          <a:sy n="70" d="100"/>
        </p:scale>
        <p:origin x="-52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EFC39AF-A5F0-4574-A2F1-C66AED021551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52896-5D82-45E5-B2DC-BD163C145D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Pluviômetro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Seminário CEMADEN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259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um pluviômetro ?E para que serve?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>
                <a:latin typeface="Agency FB" panose="020B0503020202020204" pitchFamily="34" charset="0"/>
              </a:rPr>
              <a:t> É um instrumento utilizado para recolher e medir a quantidade de sólido e líquido como chuva ou granizo, e depois medido por milímetro.</a:t>
            </a:r>
            <a:r>
              <a:rPr lang="pt-BR" sz="3200" dirty="0">
                <a:solidFill>
                  <a:prstClr val="black"/>
                </a:solidFill>
                <a:latin typeface="Agency FB" panose="020B0503020202020204" pitchFamily="34" charset="0"/>
              </a:rPr>
              <a:t> O pluviômetro serve para medir a quantidade de água de chuva em uma determinada área e a prevenção de desastres naturais. O bocal capta a água que vai se armazenando no interior do recipiente, depois da coleta fazemos a medição. Cada 1 milímetro captado significa jogar 1 litro de água em 1 metro quadrado</a:t>
            </a:r>
            <a:endParaRPr lang="pt-BR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66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40616" cy="864096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Para onde vão os dados coletados ?E quais os tipos de pluviômetros existentes?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>
                <a:latin typeface="Agency FB" panose="020B0503020202020204" pitchFamily="34" charset="0"/>
              </a:rPr>
              <a:t>Os dados coletados dos pluviômetros</a:t>
            </a:r>
            <a:r>
              <a:rPr lang="pt-BR" sz="3200" dirty="0">
                <a:latin typeface="Agency FB" panose="020B0503020202020204" pitchFamily="34" charset="0"/>
              </a:rPr>
              <a:t> </a:t>
            </a:r>
            <a:r>
              <a:rPr lang="pt-BR" sz="3200" dirty="0" smtClean="0">
                <a:latin typeface="Agency FB" panose="020B0503020202020204" pitchFamily="34" charset="0"/>
              </a:rPr>
              <a:t>são enviados para a Defesa Civil e o CEMADEN. Existem 4 tipos de pluviômetros:  Automáticos, semiautomáticos, tradicionais e artesanais.</a:t>
            </a:r>
            <a:endParaRPr lang="pt-BR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3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Localização dos pluviômetros dos alunos do 1° A</a:t>
            </a:r>
            <a:endParaRPr lang="pt-BR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2061" name="Picture 13" descr="C:\Users\Dell\Documents\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952328" cy="20568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012160" y="4365104"/>
            <a:ext cx="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771800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 flipH="1">
            <a:off x="4932040" y="361363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Bairro: Várzea do </a:t>
            </a:r>
            <a:r>
              <a:rPr lang="pt-BR" dirty="0"/>
              <a:t>G</a:t>
            </a:r>
            <a:r>
              <a:rPr lang="pt-BR" dirty="0" smtClean="0"/>
              <a:t>ouveia.</a:t>
            </a:r>
          </a:p>
          <a:p>
            <a:r>
              <a:rPr lang="pt-BR" dirty="0" smtClean="0"/>
              <a:t>Rua travessa </a:t>
            </a:r>
            <a:r>
              <a:rPr lang="pt-BR" dirty="0"/>
              <a:t>F</a:t>
            </a:r>
            <a:r>
              <a:rPr lang="pt-BR" dirty="0" smtClean="0"/>
              <a:t>ernão dias.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11560" y="3368390"/>
            <a:ext cx="325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Bairro: Bexiga</a:t>
            </a:r>
          </a:p>
          <a:p>
            <a:r>
              <a:rPr lang="pt-BR" dirty="0" smtClean="0"/>
              <a:t>Rua das camélias</a:t>
            </a:r>
            <a:endParaRPr lang="pt-BR" dirty="0"/>
          </a:p>
        </p:txBody>
      </p:sp>
      <p:pic>
        <p:nvPicPr>
          <p:cNvPr id="1027" name="Picture 3" descr="C:\Users\Dell\Documents\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2919"/>
            <a:ext cx="3096344" cy="20054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l\Documents\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57621"/>
            <a:ext cx="3096344" cy="18836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864347" y="4549770"/>
            <a:ext cx="293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Bairro: Alto do cruzeiro</a:t>
            </a:r>
          </a:p>
          <a:p>
            <a:r>
              <a:rPr lang="pt-BR" dirty="0" smtClean="0"/>
              <a:t>Rua </a:t>
            </a:r>
            <a:r>
              <a:rPr lang="pt-BR" dirty="0" err="1" smtClean="0"/>
              <a:t>Lelis</a:t>
            </a:r>
            <a:r>
              <a:rPr lang="pt-BR" dirty="0" smtClean="0"/>
              <a:t> Vieira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112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950720" cy="2231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2813" y="3725024"/>
            <a:ext cx="299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Bairro: Alto do </a:t>
            </a:r>
            <a:r>
              <a:rPr lang="pt-BR" dirty="0" smtClean="0"/>
              <a:t>Jo</a:t>
            </a:r>
            <a:r>
              <a:rPr lang="pt-BR" dirty="0" smtClean="0"/>
              <a:t>vino</a:t>
            </a:r>
            <a:endParaRPr lang="pt-BR" dirty="0"/>
          </a:p>
          <a:p>
            <a:r>
              <a:rPr lang="pt-BR" dirty="0" smtClean="0"/>
              <a:t>Rua Ezequiel Vaz de Campos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73658" y="1484784"/>
            <a:ext cx="241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Bairro: Alto do </a:t>
            </a:r>
            <a:r>
              <a:rPr lang="pt-BR" dirty="0" smtClean="0"/>
              <a:t>J</a:t>
            </a:r>
            <a:r>
              <a:rPr lang="pt-BR" dirty="0" smtClean="0"/>
              <a:t>ovino</a:t>
            </a:r>
            <a:endParaRPr lang="pt-BR" dirty="0" smtClean="0"/>
          </a:p>
          <a:p>
            <a:r>
              <a:rPr lang="pt-BR" dirty="0" smtClean="0"/>
              <a:t>Rua Francisco Alves de Oliveira</a:t>
            </a:r>
            <a:endParaRPr lang="pt-BR" dirty="0"/>
          </a:p>
        </p:txBody>
      </p:sp>
      <p:pic>
        <p:nvPicPr>
          <p:cNvPr id="2052" name="Picture 4" descr="C:\Users\Dell\Documents\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589" y="4171380"/>
            <a:ext cx="2952327" cy="20890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393305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Bairro: Estrada velha</a:t>
            </a:r>
          </a:p>
          <a:p>
            <a:r>
              <a:rPr lang="pt-BR" dirty="0" smtClean="0"/>
              <a:t>Rua João Roberto de Toledo</a:t>
            </a:r>
            <a:endParaRPr lang="pt-BR" dirty="0"/>
          </a:p>
        </p:txBody>
      </p:sp>
      <p:pic>
        <p:nvPicPr>
          <p:cNvPr id="2053" name="Picture 5" descr="C:\Users\Dell\Documents\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882" y="1465581"/>
            <a:ext cx="2844318" cy="24324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71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Medições</a:t>
            </a:r>
            <a:endParaRPr lang="pt-BR" dirty="0"/>
          </a:p>
        </p:txBody>
      </p:sp>
      <p:pic>
        <p:nvPicPr>
          <p:cNvPr id="5" name="Picture 2" descr="C:\Users\Public\Pictures\Sample Pictures\IMG_11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664229" cy="32211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652120" y="472514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Dia mais chuvoso:22/11 (43 mm)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242" y="1844824"/>
            <a:ext cx="2415629" cy="34563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15616" y="5312539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Dia mais chuvoso:22/11(50 mm)</a:t>
            </a:r>
          </a:p>
        </p:txBody>
      </p:sp>
    </p:spTree>
    <p:extLst>
      <p:ext uri="{BB962C8B-B14F-4D97-AF65-F5344CB8AC3E}">
        <p14:creationId xmlns:p14="http://schemas.microsoft.com/office/powerpoint/2010/main" xmlns="" val="13590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Concluímos que diversos pluviômetros foram submetidos a ensaios de calibração. A cada ensaio foram analisados os resultados. As tabelas abaixo representam respectivamente os resultados obtidos nas calibrações realizadas. Esse trabalho teve como objetivo o estudo de comparação entre os processos de calibração dos pluviômetros através de um sistema de verificação de intensidade das chuvas. O sistema desenvolvido apresentou um desempenho satisfatório e ótimo aprendizado.</a:t>
            </a:r>
          </a:p>
        </p:txBody>
      </p:sp>
    </p:spTree>
    <p:extLst>
      <p:ext uri="{BB962C8B-B14F-4D97-AF65-F5344CB8AC3E}">
        <p14:creationId xmlns:p14="http://schemas.microsoft.com/office/powerpoint/2010/main" xmlns="" val="28451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302</TotalTime>
  <Words>288</Words>
  <Application>Microsoft Office PowerPoint</Application>
  <PresentationFormat>Apresentação na tela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Cívico</vt:lpstr>
      <vt:lpstr>Seminário CEMADEN</vt:lpstr>
      <vt:lpstr>O que é um pluviômetro ?E para que serve?</vt:lpstr>
      <vt:lpstr>Para onde vão os dados coletados ?E quais os tipos de pluviômetros existentes?</vt:lpstr>
      <vt:lpstr>Localização dos pluviômetros dos alunos do 1° A</vt:lpstr>
      <vt:lpstr>Slide 5</vt:lpstr>
      <vt:lpstr>Medições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CEMADEN</dc:title>
  <dc:creator>Dell</dc:creator>
  <cp:lastModifiedBy>Usuario</cp:lastModifiedBy>
  <cp:revision>28</cp:revision>
  <dcterms:created xsi:type="dcterms:W3CDTF">2017-11-28T17:03:50Z</dcterms:created>
  <dcterms:modified xsi:type="dcterms:W3CDTF">2017-12-06T10:33:58Z</dcterms:modified>
</cp:coreProperties>
</file>