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78FD407-C7CA-481E-8604-AA43D5A5FC13}" type="datetimeFigureOut">
              <a:rPr lang="pt-BR" smtClean="0"/>
              <a:pPr/>
              <a:t>05/12/2017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B42FCC-3831-478F-9542-35BCB2582C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86477"/>
          </a:xfrm>
        </p:spPr>
        <p:txBody>
          <a:bodyPr>
            <a:normAutofit/>
          </a:bodyPr>
          <a:lstStyle/>
          <a:p>
            <a:pPr algn="ctr"/>
            <a:r>
              <a:rPr lang="pt-BR" dirty="0" smtClean="0">
                <a:solidFill>
                  <a:srgbClr val="0070C0"/>
                </a:solidFill>
                <a:latin typeface="Elephant" pitchFamily="18" charset="0"/>
              </a:rPr>
              <a:t>PLUVIÔMETROS</a:t>
            </a:r>
            <a:br>
              <a:rPr lang="pt-BR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pt-BR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pt-BR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pt-BR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pt-BR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pt-BR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pt-BR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pt-BR" dirty="0" smtClean="0">
                <a:solidFill>
                  <a:srgbClr val="0070C0"/>
                </a:solidFill>
                <a:latin typeface="Elephant" pitchFamily="18" charset="0"/>
              </a:rPr>
              <a:t/>
            </a:r>
            <a:br>
              <a:rPr lang="pt-BR" dirty="0" smtClean="0">
                <a:solidFill>
                  <a:srgbClr val="0070C0"/>
                </a:solidFill>
                <a:latin typeface="Elephant" pitchFamily="18" charset="0"/>
              </a:rPr>
            </a:br>
            <a:r>
              <a:rPr lang="pt-BR" dirty="0" smtClean="0">
                <a:solidFill>
                  <a:srgbClr val="0070C0"/>
                </a:solidFill>
                <a:latin typeface="Elephant" pitchFamily="18" charset="0"/>
              </a:rPr>
              <a:t>1º G</a:t>
            </a:r>
            <a:br>
              <a:rPr lang="pt-BR" dirty="0" smtClean="0">
                <a:solidFill>
                  <a:srgbClr val="0070C0"/>
                </a:solidFill>
                <a:latin typeface="Elephant" pitchFamily="18" charset="0"/>
              </a:rPr>
            </a:br>
            <a:endParaRPr lang="pt-BR" dirty="0">
              <a:solidFill>
                <a:srgbClr val="0070C0"/>
              </a:solidFill>
              <a:latin typeface="Elephant" pitchFamily="18" charset="0"/>
            </a:endParaRPr>
          </a:p>
        </p:txBody>
      </p:sp>
      <p:pic>
        <p:nvPicPr>
          <p:cNvPr id="1026" name="Picture 2" descr="C:\Users\sodur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3071827" cy="27860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que nos motivou foi saber que poderíamos alertar as pessoas, dos riscos que podem correr, em questão da chuva. 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fundamental para as áreas agrícolas, pois ajuda os agricultores a terem uma base ou noção para efetivar seu plantio.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Elephant" pitchFamily="18" charset="0"/>
              </a:rPr>
              <a:t>Motivação:</a:t>
            </a:r>
            <a:endParaRPr lang="pt-BR" dirty="0">
              <a:solidFill>
                <a:srgbClr val="C0000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Foi um processo trabalhoso, devido que todos os dias, na mesma hora tínhamos que realizar a medição para saber a quantidade pluviométrica de um determinado local.</a:t>
            </a:r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Cada integrante do grupo, colocou um pluviômetro em sua residência, e dia pós dia foi fazendo a medição.</a:t>
            </a:r>
          </a:p>
          <a:p>
            <a:pPr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>
                <a:solidFill>
                  <a:srgbClr val="C00000"/>
                </a:solidFill>
                <a:latin typeface="Elephant" pitchFamily="18" charset="0"/>
              </a:rPr>
              <a:t>Desenlvovimento</a:t>
            </a:r>
            <a:r>
              <a:rPr lang="pt-BR" dirty="0" smtClean="0">
                <a:solidFill>
                  <a:srgbClr val="C00000"/>
                </a:solidFill>
                <a:latin typeface="Elephant" pitchFamily="18" charset="0"/>
              </a:rPr>
              <a:t>:</a:t>
            </a:r>
            <a:endParaRPr lang="pt-BR" dirty="0">
              <a:solidFill>
                <a:srgbClr val="C0000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0 a 30 ml – Neutro ( parte do cimento );</a:t>
            </a:r>
          </a:p>
          <a:p>
            <a:r>
              <a:rPr lang="pt-BR" dirty="0" smtClean="0"/>
              <a:t>30 a 60 ml- Nível de atenção;</a:t>
            </a:r>
          </a:p>
          <a:p>
            <a:r>
              <a:rPr lang="pt-BR" dirty="0" smtClean="0"/>
              <a:t>60 a 100ml- Nível de alerta;</a:t>
            </a:r>
          </a:p>
          <a:p>
            <a:r>
              <a:rPr lang="pt-BR" dirty="0" smtClean="0"/>
              <a:t>100 a 200 ml- Nível de risco ( morador deve procurar um local seguro).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Elephant" pitchFamily="18" charset="0"/>
              </a:rPr>
              <a:t>Observações:</a:t>
            </a:r>
            <a:endParaRPr lang="pt-BR" dirty="0">
              <a:solidFill>
                <a:srgbClr val="C0000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Pluviômetro manual da escola</a:t>
            </a:r>
            <a:endParaRPr lang="pt-BR" dirty="0"/>
          </a:p>
        </p:txBody>
      </p:sp>
      <p:pic>
        <p:nvPicPr>
          <p:cNvPr id="3074" name="Picture 2" descr="C:\Users\sodur\Desktop\IMG_20171128_153809083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Pluviômetro de uma das integrantes 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481138"/>
            <a:ext cx="25458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Concluímos que há uma certa irregularidade de chuva em diferentes partes do município, sendo algo normal.</a:t>
            </a:r>
          </a:p>
          <a:p>
            <a:pPr>
              <a:buNone/>
            </a:pPr>
            <a:r>
              <a:rPr lang="pt-BR" dirty="0" smtClean="0"/>
              <a:t>Os dados podem contribuir com a sociedade, pois pode-se alertar e ajudar talvez alguém.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  <a:latin typeface="Elephant" pitchFamily="18" charset="0"/>
              </a:rPr>
              <a:t>Conclusão:</a:t>
            </a:r>
            <a:endParaRPr lang="pt-BR" dirty="0">
              <a:solidFill>
                <a:srgbClr val="C00000"/>
              </a:solidFill>
              <a:latin typeface="Elephant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</TotalTime>
  <Words>188</Words>
  <Application>Microsoft Office PowerPoint</Application>
  <PresentationFormat>Apresentação na tela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Concurso</vt:lpstr>
      <vt:lpstr>PLUVIÔMETROS     1º G </vt:lpstr>
      <vt:lpstr>Motivação:</vt:lpstr>
      <vt:lpstr>Desenlvovimento:</vt:lpstr>
      <vt:lpstr>Observações:</vt:lpstr>
      <vt:lpstr>Pluviômetro manual da escola</vt:lpstr>
      <vt:lpstr>Pluviômetro de uma das integrantes </vt:lpstr>
      <vt:lpstr>Conclusão: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PLUVIÔMETROS     1º G</dc:title>
  <dc:creator>elaine macedo</dc:creator>
  <cp:lastModifiedBy>elaine macedo</cp:lastModifiedBy>
  <cp:revision>3</cp:revision>
  <dcterms:created xsi:type="dcterms:W3CDTF">2017-11-30T19:05:48Z</dcterms:created>
  <dcterms:modified xsi:type="dcterms:W3CDTF">2017-12-05T15:41:28Z</dcterms:modified>
</cp:coreProperties>
</file>